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72" r:id="rId9"/>
    <p:sldId id="274" r:id="rId10"/>
    <p:sldId id="27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317"/>
    <p:restoredTop sz="94605"/>
  </p:normalViewPr>
  <p:slideViewPr>
    <p:cSldViewPr snapToGrid="0">
      <p:cViewPr varScale="1">
        <p:scale>
          <a:sx n="105" d="100"/>
          <a:sy n="105" d="100"/>
        </p:scale>
        <p:origin x="12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old text with a sword&#10;&#10;Description automatically generated with low confidence">
            <a:extLst>
              <a:ext uri="{FF2B5EF4-FFF2-40B4-BE49-F238E27FC236}">
                <a16:creationId xmlns:a16="http://schemas.microsoft.com/office/drawing/2014/main" id="{6AB65F2A-8DAA-DD9E-AB26-9E106D381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689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39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text with a sword&#10;&#10;Description automatically generated with low confidence">
            <a:extLst>
              <a:ext uri="{FF2B5EF4-FFF2-40B4-BE49-F238E27FC236}">
                <a16:creationId xmlns:a16="http://schemas.microsoft.com/office/drawing/2014/main" id="{4FA0ADF7-DDAB-76F6-B6EC-44F286BA0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246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05A8343-164D-AE14-18AE-BD322B988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7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sword&#10;&#10;Description automatically generated with low confidence">
            <a:extLst>
              <a:ext uri="{FF2B5EF4-FFF2-40B4-BE49-F238E27FC236}">
                <a16:creationId xmlns:a16="http://schemas.microsoft.com/office/drawing/2014/main" id="{9F7CCF7C-3FF4-13D6-ED0E-E749CD331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8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red background&#10;&#10;Description automatically generated with low confidence">
            <a:extLst>
              <a:ext uri="{FF2B5EF4-FFF2-40B4-BE49-F238E27FC236}">
                <a16:creationId xmlns:a16="http://schemas.microsoft.com/office/drawing/2014/main" id="{33604307-6FDD-1531-C5C4-602746218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67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text on a red background&#10;&#10;Description automatically generated with medium confidence">
            <a:extLst>
              <a:ext uri="{FF2B5EF4-FFF2-40B4-BE49-F238E27FC236}">
                <a16:creationId xmlns:a16="http://schemas.microsoft.com/office/drawing/2014/main" id="{98366AF8-AE2B-F374-B829-8F525E3CB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04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old text with a sword&#10;&#10;Description automatically generated with low confidence">
            <a:extLst>
              <a:ext uri="{FF2B5EF4-FFF2-40B4-BE49-F238E27FC236}">
                <a16:creationId xmlns:a16="http://schemas.microsoft.com/office/drawing/2014/main" id="{6AB65F2A-8DAA-DD9E-AB26-9E106D381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2" y="-1"/>
            <a:ext cx="12193072" cy="689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47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310B37C-5911-E5A3-6416-BF53FB8B7CB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algn="ctr">
              <a:lnSpc>
                <a:spcPct val="90000"/>
              </a:lnSpc>
              <a:buSzPts val="5500"/>
            </a:pPr>
            <a:r>
              <a:rPr lang="en-US" sz="4800" b="1" i="1" dirty="0"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dirty="0"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796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, maroon, red&#10;&#10;Description automatically generated">
            <a:extLst>
              <a:ext uri="{FF2B5EF4-FFF2-40B4-BE49-F238E27FC236}">
                <a16:creationId xmlns:a16="http://schemas.microsoft.com/office/drawing/2014/main" id="{30DF2F12-EF44-F414-82D7-F2D6E06E2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4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508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, maroon, pattern, red&#10;&#10;Description automatically generated">
            <a:extLst>
              <a:ext uri="{FF2B5EF4-FFF2-40B4-BE49-F238E27FC236}">
                <a16:creationId xmlns:a16="http://schemas.microsoft.com/office/drawing/2014/main" id="{F9E8A677-9AAC-3026-18C7-97B775DC7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19</Words>
  <Application>Microsoft Office PowerPoint</Application>
  <PresentationFormat>Widescreen</PresentationFormat>
  <Paragraphs>1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4</cp:revision>
  <dcterms:created xsi:type="dcterms:W3CDTF">2023-05-27T18:26:24Z</dcterms:created>
  <dcterms:modified xsi:type="dcterms:W3CDTF">2023-06-20T15:36:43Z</dcterms:modified>
</cp:coreProperties>
</file>